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commentAuthors+xml" PartName="/ppt/commentAuthors.xml"/>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comments+xml" PartName="/ppt/comments/comment4.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arget="ppt/presentation.xml" Type="http://schemas.openxmlformats.org/officeDocument/2006/relationships/officeDocument"/></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aveSubsetFonts="1" strictFirstAndLastChars="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9144000" cy="5143500"/>
  <p:notesSz cx="6858000" cy="9144000"/>
  <p:embeddedFontLst>
    <p:embeddedFont>
      <p:font typeface="Old Standard TT"/>
      <p:regular r:id="rId19"/>
      <p:bold r:id="rId20"/>
      <p:italic r:id="rId21"/>
    </p:embeddedFont>
    <p:embeddedFont>
      <p:font typeface="Merriweather"/>
      <p:regular r:id="rId22"/>
      <p:bold r:id="rId23"/>
      <p:italic r:id="rId24"/>
      <p:boldItalic r:id="rId25"/>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6" name="Josh Freedm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d="100" n="100"/>
          <a:sy d="100" n="100"/>
        </p:scale>
        <p:origin x="0" y="0"/>
      </p:cViewPr>
      <p:guideLst>
        <p:guide orient="horz" pos="1620"/>
        <p:guide pos="2880"/>
      </p:guideLst>
    </p:cSldViewPr>
  </p:slideViewPr>
</p:viewPr>
</file>

<file path=ppt/_rels/presentation.xml.rels><?xml version="1.0" encoding="UTF-8" standalone="yes"?><Relationships xmlns="http://schemas.openxmlformats.org/package/2006/relationships"><Relationship Id="rId25" Target="fonts/Merriweather-boldItalic.fntdata" Type="http://schemas.openxmlformats.org/officeDocument/2006/relationships/font"/><Relationship Id="rId24" Target="fonts/Merriweather-italic.fntdata" Type="http://schemas.openxmlformats.org/officeDocument/2006/relationships/font"/><Relationship Id="rId21" Target="fonts/OldStandardTT-italic.fntdata" Type="http://schemas.openxmlformats.org/officeDocument/2006/relationships/font"/><Relationship Id="rId19" Target="fonts/OldStandardTT-regular.fntdata" Type="http://schemas.openxmlformats.org/officeDocument/2006/relationships/font"/><Relationship Id="rId20" Target="fonts/OldStandardTT-bold.fntdata" Type="http://schemas.openxmlformats.org/officeDocument/2006/relationships/font"/><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commentAuthors.xml" Type="http://schemas.openxmlformats.org/officeDocument/2006/relationships/commentAuthors"/><Relationship Id="rId3" Target="presProps.xml" Type="http://schemas.openxmlformats.org/officeDocument/2006/relationships/presProps"/><Relationship Id="rId23" Target="fonts/Merriweather-bold.fntdata" Type="http://schemas.openxmlformats.org/officeDocument/2006/relationships/font"/><Relationship Id="rId2" Target="viewProps.xml" Type="http://schemas.openxmlformats.org/officeDocument/2006/relationships/viewProps"/><Relationship Id="rId22" Target="fonts/Merriweather-regular.fntdata" Type="http://schemas.openxmlformats.org/officeDocument/2006/relationships/font"/><Relationship Id="rId1" Target="theme/theme1.xml" Type="http://schemas.openxmlformats.org/officeDocument/2006/relationships/theme"/></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dt="2018-07-09T00:48:00.546" idx="2">
    <p:pos x="6000" y="0"/>
    <p:text>I will also ask teachers for ways they have used audio in their classrooms.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dt="2018-07-09T00:00:59.470" idx="1">
    <p:pos x="6000" y="0"/>
    <p:text>This simply means that you cannot use more that 30 seconds of a song without proper permission.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dt="2018-07-09T00:24:19.697" idx="3">
    <p:pos x="6000" y="0"/>
    <p:text>At this point, I am preparing teachers to read scenarios about audio use in the classrooms.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dt="2018-07-09T00:54:13.489" idx="4">
    <p:pos x="6000" y="0"/>
    <p:text>Here teachers will discuss at their tables what they feel the answer is.</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dt="2018-07-09T01:17:00.040" idx="5">
    <p:pos x="6000" y="0"/>
    <p:text>Teachers would discuss the scenario at their tables.  I will answer any questions teachers may have about the situation presented to them.</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dt="2018-07-09T01:55:22.982" idx="6">
    <p:pos x="6000" y="0"/>
    <p:text>I will also have a parking lot posted in the room.  Post-it notes will be available on each table.  If teachers have questions or comments, they may post them so I can review and get back to them if they did not want to raise their hands.</p:text>
  </p:cm>
</p:cmLst>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Shape 4"/>
          <p:cNvSpPr txBox="1"/>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anchor="ctr" anchorCtr="0" bIns="91425" lIns="91425" numCol="1" rIns="91425" spcFirstLastPara="1" tIns="91425" wrap="square">
            <a:noAutofit/>
          </a:bodyPr>
          <a:lstStyle/>
          <a:p>
            <a:pPr indent="0" lvl="0" marL="0">
              <a:spcBef>
                <a:spcPts val="0"/>
              </a:spcBef>
              <a:spcAft>
                <a:spcPts val="0"/>
              </a:spcAft>
              <a:buNone/>
            </a:pPr>
            <a:r>
              <a:t/>
            </a:r>
            <a:endParaRPr/>
          </a:p>
        </p:txBody>
      </p:sp>
      <p:cxnSp>
        <p:nvCxnSpPr>
          <p:cNvPr id="11" name="Shape 11"/>
          <p:cNvCxnSpPr/>
          <p:nvPr/>
        </p:nvCxnSpPr>
        <p:spPr>
          <a:xfrm>
            <a:off x="641934" y="3597500"/>
            <a:ext cx="390300" cy="0"/>
          </a:xfrm>
          <a:prstGeom prst="straightConnector1">
            <a:avLst/>
          </a:prstGeom>
          <a:noFill/>
          <a:ln cap="flat" cmpd="sng" w="28575">
            <a:solidFill>
              <a:schemeClr val="accent1"/>
            </a:solidFill>
            <a:prstDash val="solid"/>
            <a:round/>
            <a:headEnd len="sm" type="none" w="sm"/>
            <a:tailEnd len="sm" type="none" w="sm"/>
          </a:ln>
        </p:spPr>
      </p:cxnSp>
      <p:sp>
        <p:nvSpPr>
          <p:cNvPr id="12" name="Shape 12"/>
          <p:cNvSpPr txBox="1"/>
          <p:nvPr>
            <p:ph type="ctrTitle"/>
          </p:nvPr>
        </p:nvSpPr>
        <p:spPr>
          <a:xfrm>
            <a:off x="512700" y="1893300"/>
            <a:ext cx="8118600" cy="1522800"/>
          </a:xfrm>
          <a:prstGeom prst="rect">
            <a:avLst/>
          </a:prstGeom>
        </p:spPr>
        <p:txBody>
          <a:bodyPr anchor="b" anchorCtr="0" bIns="91425" lIns="91425" numCol="1" rIns="91425" spcFirstLastPara="1" tIns="91425" wrap="square"/>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p:txBody>
      </p:sp>
      <p:sp>
        <p:nvSpPr>
          <p:cNvPr id="13" name="Shape 13"/>
          <p:cNvSpPr txBox="1"/>
          <p:nvPr>
            <p:ph idx="1" type="subTitle"/>
          </p:nvPr>
        </p:nvSpPr>
        <p:spPr>
          <a:xfrm>
            <a:off x="512700" y="3840639"/>
            <a:ext cx="8118600" cy="787500"/>
          </a:xfrm>
          <a:prstGeom prst="rect">
            <a:avLst/>
          </a:prstGeom>
        </p:spPr>
        <p:txBody>
          <a:bodyPr anchor="t" anchorCtr="0" bIns="91425" lIns="91425" numCol="1" rIns="91425" spcFirstLastPara="1" tIns="91425" wrap="square"/>
          <a:lstStyle>
            <a:lvl1pPr lvl="0" rtl="0">
              <a:lnSpc>
                <a:spcPct val="100000"/>
              </a:lnSpc>
              <a:spcBef>
                <a:spcPts val="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Shape 14"/>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hasCustomPrompt="1" type="title"/>
          </p:nvPr>
        </p:nvSpPr>
        <p:spPr>
          <a:xfrm>
            <a:off x="311700" y="1039650"/>
            <a:ext cx="8520600" cy="2106300"/>
          </a:xfrm>
          <a:prstGeom prst="rect">
            <a:avLst/>
          </a:prstGeom>
        </p:spPr>
        <p:txBody>
          <a:bodyPr anchor="b" anchorCtr="0" bIns="91425" lIns="91425" numCol="1" rIns="91425" spcFirstLastPara="1" tIns="91425" wrap="square"/>
          <a:lstStyle>
            <a:lvl1pPr algn="ctr" lvl="0" rtl="0">
              <a:spcBef>
                <a:spcPts val="0"/>
              </a:spcBef>
              <a:spcAft>
                <a:spcPts val="0"/>
              </a:spcAft>
              <a:buSzPts val="14000"/>
              <a:buNone/>
              <a:defRPr b="1" sz="14000"/>
            </a:lvl1pPr>
            <a:lvl2pPr algn="ctr" lvl="1" rtl="0">
              <a:spcBef>
                <a:spcPts val="0"/>
              </a:spcBef>
              <a:spcAft>
                <a:spcPts val="0"/>
              </a:spcAft>
              <a:buSzPts val="14000"/>
              <a:buNone/>
              <a:defRPr b="1" sz="14000"/>
            </a:lvl2pPr>
            <a:lvl3pPr algn="ctr" lvl="2" rtl="0">
              <a:spcBef>
                <a:spcPts val="0"/>
              </a:spcBef>
              <a:spcAft>
                <a:spcPts val="0"/>
              </a:spcAft>
              <a:buSzPts val="14000"/>
              <a:buNone/>
              <a:defRPr b="1" sz="14000"/>
            </a:lvl3pPr>
            <a:lvl4pPr algn="ctr" lvl="3" rtl="0">
              <a:spcBef>
                <a:spcPts val="0"/>
              </a:spcBef>
              <a:spcAft>
                <a:spcPts val="0"/>
              </a:spcAft>
              <a:buSzPts val="14000"/>
              <a:buNone/>
              <a:defRPr b="1" sz="14000"/>
            </a:lvl4pPr>
            <a:lvl5pPr algn="ctr" lvl="4" rtl="0">
              <a:spcBef>
                <a:spcPts val="0"/>
              </a:spcBef>
              <a:spcAft>
                <a:spcPts val="0"/>
              </a:spcAft>
              <a:buSzPts val="14000"/>
              <a:buNone/>
              <a:defRPr b="1" sz="14000"/>
            </a:lvl5pPr>
            <a:lvl6pPr algn="ctr" lvl="5" rtl="0">
              <a:spcBef>
                <a:spcPts val="0"/>
              </a:spcBef>
              <a:spcAft>
                <a:spcPts val="0"/>
              </a:spcAft>
              <a:buSzPts val="14000"/>
              <a:buNone/>
              <a:defRPr b="1" sz="14000"/>
            </a:lvl6pPr>
            <a:lvl7pPr algn="ctr" lvl="6" rtl="0">
              <a:spcBef>
                <a:spcPts val="0"/>
              </a:spcBef>
              <a:spcAft>
                <a:spcPts val="0"/>
              </a:spcAft>
              <a:buSzPts val="14000"/>
              <a:buNone/>
              <a:defRPr b="1" sz="14000"/>
            </a:lvl7pPr>
            <a:lvl8pPr algn="ctr" lvl="7" rtl="0">
              <a:spcBef>
                <a:spcPts val="0"/>
              </a:spcBef>
              <a:spcAft>
                <a:spcPts val="0"/>
              </a:spcAft>
              <a:buSzPts val="14000"/>
              <a:buNone/>
              <a:defRPr b="1" sz="14000"/>
            </a:lvl8pPr>
            <a:lvl9pPr algn="ctr" lvl="8" rtl="0">
              <a:spcBef>
                <a:spcPts val="0"/>
              </a:spcBef>
              <a:spcAft>
                <a:spcPts val="0"/>
              </a:spcAft>
              <a:buSzPts val="14000"/>
              <a:buNone/>
              <a:defRPr b="1" sz="14000"/>
            </a:lvl9pPr>
          </a:lstStyle>
          <a:p>
            <a:r>
              <a:t>xx%</a:t>
            </a:r>
          </a:p>
        </p:txBody>
      </p:sp>
      <p:sp>
        <p:nvSpPr>
          <p:cNvPr id="51" name="Shape 51"/>
          <p:cNvSpPr txBox="1"/>
          <p:nvPr>
            <p:ph idx="1" type="body"/>
          </p:nvPr>
        </p:nvSpPr>
        <p:spPr>
          <a:xfrm>
            <a:off x="311700" y="3228425"/>
            <a:ext cx="8520600" cy="1300800"/>
          </a:xfrm>
          <a:prstGeom prst="rect">
            <a:avLst/>
          </a:prstGeom>
        </p:spPr>
        <p:txBody>
          <a:bodyPr anchor="t" anchorCtr="0" bIns="91425" lIns="91425" numCol="1" rIns="91425" spcFirstLastPara="1" tIns="91425" wrap="square"/>
          <a:lstStyle>
            <a:lvl1pPr algn="ctr" indent="-342900" lvl="0" marL="457200" rtl="0">
              <a:spcBef>
                <a:spcPts val="0"/>
              </a:spcBef>
              <a:spcAft>
                <a:spcPts val="0"/>
              </a:spcAft>
              <a:buSzPts val="1800"/>
              <a:buChar char="●"/>
              <a:defRPr/>
            </a:lvl1pPr>
            <a:lvl2pPr algn="ctr" indent="-317500" lvl="1" marL="914400" rtl="0">
              <a:spcBef>
                <a:spcPts val="1600"/>
              </a:spcBef>
              <a:spcAft>
                <a:spcPts val="0"/>
              </a:spcAft>
              <a:buSzPts val="1400"/>
              <a:buChar char="○"/>
              <a:defRPr/>
            </a:lvl2pPr>
            <a:lvl3pPr algn="ctr" indent="-317500" lvl="2" marL="1371600" rtl="0">
              <a:spcBef>
                <a:spcPts val="1600"/>
              </a:spcBef>
              <a:spcAft>
                <a:spcPts val="0"/>
              </a:spcAft>
              <a:buSzPts val="1400"/>
              <a:buChar char="■"/>
              <a:defRPr/>
            </a:lvl3pPr>
            <a:lvl4pPr algn="ctr" indent="-317500" lvl="3" marL="1828800" rtl="0">
              <a:spcBef>
                <a:spcPts val="1600"/>
              </a:spcBef>
              <a:spcAft>
                <a:spcPts val="0"/>
              </a:spcAft>
              <a:buSzPts val="1400"/>
              <a:buChar char="●"/>
              <a:defRPr/>
            </a:lvl4pPr>
            <a:lvl5pPr algn="ctr" indent="-317500" lvl="4" marL="2286000" rtl="0">
              <a:spcBef>
                <a:spcPts val="1600"/>
              </a:spcBef>
              <a:spcAft>
                <a:spcPts val="0"/>
              </a:spcAft>
              <a:buSzPts val="1400"/>
              <a:buChar char="○"/>
              <a:defRPr/>
            </a:lvl5pPr>
            <a:lvl6pPr algn="ctr" indent="-317500" lvl="5" marL="2743200" rtl="0">
              <a:spcBef>
                <a:spcPts val="1600"/>
              </a:spcBef>
              <a:spcAft>
                <a:spcPts val="0"/>
              </a:spcAft>
              <a:buSzPts val="1400"/>
              <a:buChar char="■"/>
              <a:defRPr/>
            </a:lvl6pPr>
            <a:lvl7pPr algn="ctr" indent="-317500" lvl="6" marL="3200400" rtl="0">
              <a:spcBef>
                <a:spcPts val="1600"/>
              </a:spcBef>
              <a:spcAft>
                <a:spcPts val="0"/>
              </a:spcAft>
              <a:buSzPts val="1400"/>
              <a:buChar char="●"/>
              <a:defRPr/>
            </a:lvl7pPr>
            <a:lvl8pPr algn="ctr" indent="-317500" lvl="7" marL="3657600" rtl="0">
              <a:spcBef>
                <a:spcPts val="1600"/>
              </a:spcBef>
              <a:spcAft>
                <a:spcPts val="0"/>
              </a:spcAft>
              <a:buSzPts val="1400"/>
              <a:buChar char="○"/>
              <a:defRPr/>
            </a:lvl8pPr>
            <a:lvl9pPr algn="ctr" indent="-317500" lvl="8" marL="4114800" rtl="0">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cap="flat" cmpd="sng" w="28575">
            <a:solidFill>
              <a:schemeClr val="lt2"/>
            </a:solidFill>
            <a:prstDash val="solid"/>
            <a:round/>
            <a:headEnd len="sm" type="none" w="sm"/>
            <a:tailEnd len="sm" type="none" w="sm"/>
          </a:ln>
        </p:spPr>
      </p:cxnSp>
      <p:sp>
        <p:nvSpPr>
          <p:cNvPr id="17" name="Shape 17"/>
          <p:cNvSpPr txBox="1"/>
          <p:nvPr>
            <p:ph type="title"/>
          </p:nvPr>
        </p:nvSpPr>
        <p:spPr>
          <a:xfrm>
            <a:off x="512700" y="1893300"/>
            <a:ext cx="8118600" cy="1522800"/>
          </a:xfrm>
          <a:prstGeom prst="rect">
            <a:avLst/>
          </a:prstGeom>
        </p:spPr>
        <p:txBody>
          <a:bodyPr anchor="b" anchorCtr="0" bIns="91425" lIns="91425" numCol="1" rIns="91425" spcFirstLastPara="1" tIns="91425" wrap="square"/>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 anchorCtr="0" bIns="91425" lIns="91425" numCol="1" rIns="91425" spcFirstLastPara="1" tIns="91425" wrap="square">
            <a:noAutofit/>
          </a:bodyPr>
          <a:lstStyle/>
          <a:p>
            <a:pPr indent="0" lvl="0" marL="0">
              <a:spcBef>
                <a:spcPts val="0"/>
              </a:spcBef>
              <a:spcAft>
                <a:spcPts val="0"/>
              </a:spcAft>
              <a:buNone/>
            </a:pPr>
            <a:r>
              <a:t/>
            </a:r>
            <a:endParaRPr/>
          </a:p>
        </p:txBody>
      </p:sp>
      <p:sp>
        <p:nvSpPr>
          <p:cNvPr id="21" name="Shape 21"/>
          <p:cNvSpPr txBox="1"/>
          <p:nvPr>
            <p:ph type="title"/>
          </p:nvPr>
        </p:nvSpPr>
        <p:spPr>
          <a:xfrm>
            <a:off x="311700" y="445025"/>
            <a:ext cx="8520600" cy="613200"/>
          </a:xfrm>
          <a:prstGeom prst="rect">
            <a:avLst/>
          </a:prstGeom>
        </p:spPr>
        <p:txBody>
          <a:bodyPr anchor="t" anchorCtr="0" bIns="91425" lIns="91425" numCol="1" rIns="91425" spcFirstLastPara="1" tIns="91425" wrap="square"/>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Shape 22"/>
          <p:cNvSpPr txBox="1"/>
          <p:nvPr>
            <p:ph idx="1" type="body"/>
          </p:nvPr>
        </p:nvSpPr>
        <p:spPr>
          <a:xfrm>
            <a:off x="311700" y="1171600"/>
            <a:ext cx="8520600" cy="3397200"/>
          </a:xfrm>
          <a:prstGeom prst="rect">
            <a:avLst/>
          </a:prstGeom>
        </p:spPr>
        <p:txBody>
          <a:bodyPr anchor="t" anchorCtr="0" bIns="91425" lIns="91425" numCol="1" rIns="91425" spcFirstLastPara="1" tIns="91425" wrap="square"/>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613200"/>
          </a:xfrm>
          <a:prstGeom prst="rect">
            <a:avLst/>
          </a:prstGeom>
        </p:spPr>
        <p:txBody>
          <a:bodyPr anchor="t" anchorCtr="0" bIns="91425" lIns="91425" numCol="1" rIns="91425" spcFirstLastPara="1" tIns="91425" wrap="square"/>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Shape 26"/>
          <p:cNvSpPr txBox="1"/>
          <p:nvPr>
            <p:ph idx="1" type="body"/>
          </p:nvPr>
        </p:nvSpPr>
        <p:spPr>
          <a:xfrm>
            <a:off x="311700" y="1171675"/>
            <a:ext cx="3999900" cy="3397200"/>
          </a:xfrm>
          <a:prstGeom prst="rect">
            <a:avLst/>
          </a:prstGeom>
        </p:spPr>
        <p:txBody>
          <a:bodyPr anchor="t" anchorCtr="0" bIns="91425" lIns="91425" numCol="1" rIns="91425" spcFirstLastPara="1" tIns="91425" wrap="square"/>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Shape 27"/>
          <p:cNvSpPr txBox="1"/>
          <p:nvPr>
            <p:ph idx="2" type="body"/>
          </p:nvPr>
        </p:nvSpPr>
        <p:spPr>
          <a:xfrm>
            <a:off x="4832400" y="1171675"/>
            <a:ext cx="3999900" cy="3397200"/>
          </a:xfrm>
          <a:prstGeom prst="rect">
            <a:avLst/>
          </a:prstGeom>
        </p:spPr>
        <p:txBody>
          <a:bodyPr anchor="t" anchorCtr="0" bIns="91425" lIns="91425" numCol="1" rIns="91425" spcFirstLastPara="1" tIns="91425" wrap="square"/>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Shape 28"/>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613200"/>
          </a:xfrm>
          <a:prstGeom prst="rect">
            <a:avLst/>
          </a:prstGeom>
        </p:spPr>
        <p:txBody>
          <a:bodyPr anchor="t" anchorCtr="0" bIns="91425" lIns="91425" numCol="1" rIns="91425" spcFirstLastPara="1" tIns="91425" wrap="square"/>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Shape 31"/>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b" anchorCtr="0" bIns="91425" lIns="91425" numCol="1" rIns="91425" spcFirstLastPara="1" tIns="91425" wrap="square"/>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t" anchorCtr="0" bIns="91425" lIns="91425" numCol="1" rIns="91425" spcFirstLastPara="1" tIns="91425" wrap="square"/>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Shape 35"/>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 anchorCtr="0" bIns="91425" lIns="91425" numCol="1" rIns="91425" spcFirstLastPara="1" tIns="91425" wrap="square"/>
          <a:lstStyle>
            <a:lvl1pPr lvl="0" rtl="0">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p:txBody>
      </p:sp>
      <p:sp>
        <p:nvSpPr>
          <p:cNvPr id="38" name="Shape 38"/>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indent="0" lvl="0" marL="0">
              <a:spcBef>
                <a:spcPts val="0"/>
              </a:spcBef>
              <a:spcAft>
                <a:spcPts val="0"/>
              </a:spcAft>
              <a:buNone/>
            </a:pPr>
            <a:r>
              <a:t/>
            </a:r>
            <a:endParaRPr/>
          </a:p>
        </p:txBody>
      </p:sp>
      <p:cxnSp>
        <p:nvCxnSpPr>
          <p:cNvPr id="41" name="Shape 41"/>
          <p:cNvCxnSpPr/>
          <p:nvPr/>
        </p:nvCxnSpPr>
        <p:spPr>
          <a:xfrm>
            <a:off x="5029675" y="4495500"/>
            <a:ext cx="686400" cy="0"/>
          </a:xfrm>
          <a:prstGeom prst="straightConnector1">
            <a:avLst/>
          </a:prstGeom>
          <a:noFill/>
          <a:ln cap="flat" cmpd="sng" w="19050">
            <a:solidFill>
              <a:schemeClr val="lt2"/>
            </a:solidFill>
            <a:prstDash val="solid"/>
            <a:round/>
            <a:headEnd len="sm" type="none" w="sm"/>
            <a:tailEnd len="sm" type="none" w="sm"/>
          </a:ln>
        </p:spPr>
      </p:cxnSp>
      <p:sp>
        <p:nvSpPr>
          <p:cNvPr id="42" name="Shape 42"/>
          <p:cNvSpPr txBox="1"/>
          <p:nvPr>
            <p:ph type="title"/>
          </p:nvPr>
        </p:nvSpPr>
        <p:spPr>
          <a:xfrm>
            <a:off x="265500" y="1382350"/>
            <a:ext cx="4045200" cy="1333200"/>
          </a:xfrm>
          <a:prstGeom prst="rect">
            <a:avLst/>
          </a:prstGeom>
        </p:spPr>
        <p:txBody>
          <a:bodyPr anchor="b" anchorCtr="0" bIns="91425" lIns="91425" numCol="1" rIns="91425" spcFirstLastPara="1" tIns="91425" wrap="square"/>
          <a:lstStyle>
            <a:lvl1pPr algn="ctr" lvl="0" rtl="0">
              <a:spcBef>
                <a:spcPts val="0"/>
              </a:spcBef>
              <a:spcAft>
                <a:spcPts val="0"/>
              </a:spcAft>
              <a:buClr>
                <a:schemeClr val="lt2"/>
              </a:buClr>
              <a:buSzPts val="4200"/>
              <a:buNone/>
              <a:defRPr sz="4200">
                <a:solidFill>
                  <a:schemeClr val="lt2"/>
                </a:solidFill>
              </a:defRPr>
            </a:lvl1pPr>
            <a:lvl2pPr algn="ctr" lvl="1" rtl="0">
              <a:spcBef>
                <a:spcPts val="0"/>
              </a:spcBef>
              <a:spcAft>
                <a:spcPts val="0"/>
              </a:spcAft>
              <a:buClr>
                <a:schemeClr val="lt2"/>
              </a:buClr>
              <a:buSzPts val="4200"/>
              <a:buNone/>
              <a:defRPr sz="4200">
                <a:solidFill>
                  <a:schemeClr val="lt2"/>
                </a:solidFill>
              </a:defRPr>
            </a:lvl2pPr>
            <a:lvl3pPr algn="ctr" lvl="2" rtl="0">
              <a:spcBef>
                <a:spcPts val="0"/>
              </a:spcBef>
              <a:spcAft>
                <a:spcPts val="0"/>
              </a:spcAft>
              <a:buClr>
                <a:schemeClr val="lt2"/>
              </a:buClr>
              <a:buSzPts val="4200"/>
              <a:buNone/>
              <a:defRPr sz="4200">
                <a:solidFill>
                  <a:schemeClr val="lt2"/>
                </a:solidFill>
              </a:defRPr>
            </a:lvl3pPr>
            <a:lvl4pPr algn="ctr" lvl="3" rtl="0">
              <a:spcBef>
                <a:spcPts val="0"/>
              </a:spcBef>
              <a:spcAft>
                <a:spcPts val="0"/>
              </a:spcAft>
              <a:buClr>
                <a:schemeClr val="lt2"/>
              </a:buClr>
              <a:buSzPts val="4200"/>
              <a:buNone/>
              <a:defRPr sz="4200">
                <a:solidFill>
                  <a:schemeClr val="lt2"/>
                </a:solidFill>
              </a:defRPr>
            </a:lvl4pPr>
            <a:lvl5pPr algn="ctr" lvl="4" rtl="0">
              <a:spcBef>
                <a:spcPts val="0"/>
              </a:spcBef>
              <a:spcAft>
                <a:spcPts val="0"/>
              </a:spcAft>
              <a:buClr>
                <a:schemeClr val="lt2"/>
              </a:buClr>
              <a:buSzPts val="4200"/>
              <a:buNone/>
              <a:defRPr sz="4200">
                <a:solidFill>
                  <a:schemeClr val="lt2"/>
                </a:solidFill>
              </a:defRPr>
            </a:lvl5pPr>
            <a:lvl6pPr algn="ctr" lvl="5" rtl="0">
              <a:spcBef>
                <a:spcPts val="0"/>
              </a:spcBef>
              <a:spcAft>
                <a:spcPts val="0"/>
              </a:spcAft>
              <a:buClr>
                <a:schemeClr val="lt2"/>
              </a:buClr>
              <a:buSzPts val="4200"/>
              <a:buNone/>
              <a:defRPr sz="4200">
                <a:solidFill>
                  <a:schemeClr val="lt2"/>
                </a:solidFill>
              </a:defRPr>
            </a:lvl6pPr>
            <a:lvl7pPr algn="ctr" lvl="6" rtl="0">
              <a:spcBef>
                <a:spcPts val="0"/>
              </a:spcBef>
              <a:spcAft>
                <a:spcPts val="0"/>
              </a:spcAft>
              <a:buClr>
                <a:schemeClr val="lt2"/>
              </a:buClr>
              <a:buSzPts val="4200"/>
              <a:buNone/>
              <a:defRPr sz="4200">
                <a:solidFill>
                  <a:schemeClr val="lt2"/>
                </a:solidFill>
              </a:defRPr>
            </a:lvl7pPr>
            <a:lvl8pPr algn="ctr" lvl="7" rtl="0">
              <a:spcBef>
                <a:spcPts val="0"/>
              </a:spcBef>
              <a:spcAft>
                <a:spcPts val="0"/>
              </a:spcAft>
              <a:buClr>
                <a:schemeClr val="lt2"/>
              </a:buClr>
              <a:buSzPts val="4200"/>
              <a:buNone/>
              <a:defRPr sz="4200">
                <a:solidFill>
                  <a:schemeClr val="lt2"/>
                </a:solidFill>
              </a:defRPr>
            </a:lvl8pPr>
            <a:lvl9pPr algn="ctr" lvl="8" rtl="0">
              <a:spcBef>
                <a:spcPts val="0"/>
              </a:spcBef>
              <a:spcAft>
                <a:spcPts val="0"/>
              </a:spcAft>
              <a:buClr>
                <a:schemeClr val="lt2"/>
              </a:buClr>
              <a:buSzPts val="4200"/>
              <a:buNone/>
              <a:defRPr sz="4200">
                <a:solidFill>
                  <a:schemeClr val="lt2"/>
                </a:solidFill>
              </a:defRPr>
            </a:lvl9pPr>
          </a:lstStyle>
          <a:p/>
        </p:txBody>
      </p:sp>
      <p:sp>
        <p:nvSpPr>
          <p:cNvPr id="43" name="Shape 43"/>
          <p:cNvSpPr txBox="1"/>
          <p:nvPr>
            <p:ph idx="1" type="subTitle"/>
          </p:nvPr>
        </p:nvSpPr>
        <p:spPr>
          <a:xfrm>
            <a:off x="265500" y="2769001"/>
            <a:ext cx="4045200" cy="1345500"/>
          </a:xfrm>
          <a:prstGeom prst="rect">
            <a:avLst/>
          </a:prstGeom>
        </p:spPr>
        <p:txBody>
          <a:bodyPr anchor="t" anchorCtr="0" bIns="91425" lIns="91425" numCol="1" rIns="91425" spcFirstLastPara="1" tIns="91425" wrap="square"/>
          <a:lstStyle>
            <a:lvl1pPr algn="ctr" lvl="0" rtl="0">
              <a:lnSpc>
                <a:spcPct val="100000"/>
              </a:lnSpc>
              <a:spcBef>
                <a:spcPts val="0"/>
              </a:spcBef>
              <a:spcAft>
                <a:spcPts val="0"/>
              </a:spcAft>
              <a:buSzPts val="2100"/>
              <a:buNone/>
              <a:defRPr sz="2100"/>
            </a:lvl1pPr>
            <a:lvl2pPr algn="ctr" lvl="1" rtl="0">
              <a:lnSpc>
                <a:spcPct val="100000"/>
              </a:lnSpc>
              <a:spcBef>
                <a:spcPts val="0"/>
              </a:spcBef>
              <a:spcAft>
                <a:spcPts val="0"/>
              </a:spcAft>
              <a:buSzPts val="2100"/>
              <a:buNone/>
              <a:defRPr sz="2100"/>
            </a:lvl2pPr>
            <a:lvl3pPr algn="ctr" lvl="2" rtl="0">
              <a:lnSpc>
                <a:spcPct val="100000"/>
              </a:lnSpc>
              <a:spcBef>
                <a:spcPts val="0"/>
              </a:spcBef>
              <a:spcAft>
                <a:spcPts val="0"/>
              </a:spcAft>
              <a:buSzPts val="2100"/>
              <a:buNone/>
              <a:defRPr sz="2100"/>
            </a:lvl3pPr>
            <a:lvl4pPr algn="ctr" lvl="3" rtl="0">
              <a:lnSpc>
                <a:spcPct val="100000"/>
              </a:lnSpc>
              <a:spcBef>
                <a:spcPts val="0"/>
              </a:spcBef>
              <a:spcAft>
                <a:spcPts val="0"/>
              </a:spcAft>
              <a:buSzPts val="2100"/>
              <a:buNone/>
              <a:defRPr sz="2100"/>
            </a:lvl4pPr>
            <a:lvl5pPr algn="ctr" lvl="4" rtl="0">
              <a:lnSpc>
                <a:spcPct val="100000"/>
              </a:lnSpc>
              <a:spcBef>
                <a:spcPts val="0"/>
              </a:spcBef>
              <a:spcAft>
                <a:spcPts val="0"/>
              </a:spcAft>
              <a:buSzPts val="2100"/>
              <a:buNone/>
              <a:defRPr sz="2100"/>
            </a:lvl5pPr>
            <a:lvl6pPr algn="ctr" lvl="5" rtl="0">
              <a:lnSpc>
                <a:spcPct val="100000"/>
              </a:lnSpc>
              <a:spcBef>
                <a:spcPts val="0"/>
              </a:spcBef>
              <a:spcAft>
                <a:spcPts val="0"/>
              </a:spcAft>
              <a:buSzPts val="2100"/>
              <a:buNone/>
              <a:defRPr sz="2100"/>
            </a:lvl6pPr>
            <a:lvl7pPr algn="ctr" lvl="6" rtl="0">
              <a:lnSpc>
                <a:spcPct val="100000"/>
              </a:lnSpc>
              <a:spcBef>
                <a:spcPts val="0"/>
              </a:spcBef>
              <a:spcAft>
                <a:spcPts val="0"/>
              </a:spcAft>
              <a:buSzPts val="2100"/>
              <a:buNone/>
              <a:defRPr sz="2100"/>
            </a:lvl7pPr>
            <a:lvl8pPr algn="ctr" lvl="7" rtl="0">
              <a:lnSpc>
                <a:spcPct val="100000"/>
              </a:lnSpc>
              <a:spcBef>
                <a:spcPts val="0"/>
              </a:spcBef>
              <a:spcAft>
                <a:spcPts val="0"/>
              </a:spcAft>
              <a:buSzPts val="2100"/>
              <a:buNone/>
              <a:defRPr sz="2100"/>
            </a:lvl8pPr>
            <a:lvl9pPr algn="ctr" lvl="8" rtl="0">
              <a:lnSpc>
                <a:spcPct val="100000"/>
              </a:lnSpc>
              <a:spcBef>
                <a:spcPts val="0"/>
              </a:spcBef>
              <a:spcAft>
                <a:spcPts val="0"/>
              </a:spcAft>
              <a:buSzPts val="2100"/>
              <a:buNone/>
              <a:defRPr sz="2100"/>
            </a:lvl9pPr>
          </a:lstStyle>
          <a:p/>
        </p:txBody>
      </p:sp>
      <p:sp>
        <p:nvSpPr>
          <p:cNvPr id="44" name="Shape 44"/>
          <p:cNvSpPr txBox="1"/>
          <p:nvPr>
            <p:ph idx="2" type="body"/>
          </p:nvPr>
        </p:nvSpPr>
        <p:spPr>
          <a:xfrm>
            <a:off x="4939500" y="724200"/>
            <a:ext cx="3837000" cy="3695100"/>
          </a:xfrm>
          <a:prstGeom prst="rect">
            <a:avLst/>
          </a:prstGeom>
        </p:spPr>
        <p:txBody>
          <a:bodyPr anchor="ctr" anchorCtr="0" bIns="91425" lIns="91425" numCol="1" rIns="91425" spcFirstLastPara="1" tIns="91425" wrap="square"/>
          <a:lstStyle>
            <a:lvl1pPr indent="-342900" lvl="0" marL="457200" rtl="0">
              <a:spcBef>
                <a:spcPts val="0"/>
              </a:spcBef>
              <a:spcAft>
                <a:spcPts val="0"/>
              </a:spcAft>
              <a:buClr>
                <a:schemeClr val="accent1"/>
              </a:buClr>
              <a:buSzPts val="1800"/>
              <a:buChar char="●"/>
              <a:defRPr>
                <a:solidFill>
                  <a:schemeClr val="accent1"/>
                </a:solidFill>
              </a:defRPr>
            </a:lvl1pPr>
            <a:lvl2pPr indent="-317500" lvl="1" marL="914400" rtl="0">
              <a:spcBef>
                <a:spcPts val="1600"/>
              </a:spcBef>
              <a:spcAft>
                <a:spcPts val="0"/>
              </a:spcAft>
              <a:buClr>
                <a:schemeClr val="accent1"/>
              </a:buClr>
              <a:buSzPts val="1400"/>
              <a:buChar char="○"/>
              <a:defRPr>
                <a:solidFill>
                  <a:schemeClr val="accent1"/>
                </a:solidFill>
              </a:defRPr>
            </a:lvl2pPr>
            <a:lvl3pPr indent="-317500" lvl="2" marL="1371600" rtl="0">
              <a:spcBef>
                <a:spcPts val="1600"/>
              </a:spcBef>
              <a:spcAft>
                <a:spcPts val="0"/>
              </a:spcAft>
              <a:buClr>
                <a:schemeClr val="accent1"/>
              </a:buClr>
              <a:buSzPts val="1400"/>
              <a:buChar char="■"/>
              <a:defRPr>
                <a:solidFill>
                  <a:schemeClr val="accent1"/>
                </a:solidFill>
              </a:defRPr>
            </a:lvl3pPr>
            <a:lvl4pPr indent="-317500" lvl="3" marL="1828800" rtl="0">
              <a:spcBef>
                <a:spcPts val="1600"/>
              </a:spcBef>
              <a:spcAft>
                <a:spcPts val="0"/>
              </a:spcAft>
              <a:buClr>
                <a:schemeClr val="accent1"/>
              </a:buClr>
              <a:buSzPts val="1400"/>
              <a:buChar char="●"/>
              <a:defRPr>
                <a:solidFill>
                  <a:schemeClr val="accent1"/>
                </a:solidFill>
              </a:defRPr>
            </a:lvl4pPr>
            <a:lvl5pPr indent="-317500" lvl="4" marL="2286000" rtl="0">
              <a:spcBef>
                <a:spcPts val="1600"/>
              </a:spcBef>
              <a:spcAft>
                <a:spcPts val="0"/>
              </a:spcAft>
              <a:buClr>
                <a:schemeClr val="accent1"/>
              </a:buClr>
              <a:buSzPts val="1400"/>
              <a:buChar char="○"/>
              <a:defRPr>
                <a:solidFill>
                  <a:schemeClr val="accent1"/>
                </a:solidFill>
              </a:defRPr>
            </a:lvl5pPr>
            <a:lvl6pPr indent="-317500" lvl="5" marL="2743200" rtl="0">
              <a:spcBef>
                <a:spcPts val="1600"/>
              </a:spcBef>
              <a:spcAft>
                <a:spcPts val="0"/>
              </a:spcAft>
              <a:buClr>
                <a:schemeClr val="accent1"/>
              </a:buClr>
              <a:buSzPts val="1400"/>
              <a:buChar char="■"/>
              <a:defRPr>
                <a:solidFill>
                  <a:schemeClr val="accent1"/>
                </a:solidFill>
              </a:defRPr>
            </a:lvl6pPr>
            <a:lvl7pPr indent="-317500" lvl="6" marL="3200400" rtl="0">
              <a:spcBef>
                <a:spcPts val="1600"/>
              </a:spcBef>
              <a:spcAft>
                <a:spcPts val="0"/>
              </a:spcAft>
              <a:buClr>
                <a:schemeClr val="accent1"/>
              </a:buClr>
              <a:buSzPts val="1400"/>
              <a:buChar char="●"/>
              <a:defRPr>
                <a:solidFill>
                  <a:schemeClr val="accent1"/>
                </a:solidFill>
              </a:defRPr>
            </a:lvl7pPr>
            <a:lvl8pPr indent="-317500" lvl="7" marL="3657600" rtl="0">
              <a:spcBef>
                <a:spcPts val="1600"/>
              </a:spcBef>
              <a:spcAft>
                <a:spcPts val="0"/>
              </a:spcAft>
              <a:buClr>
                <a:schemeClr val="accent1"/>
              </a:buClr>
              <a:buSzPts val="1400"/>
              <a:buChar char="○"/>
              <a:defRPr>
                <a:solidFill>
                  <a:schemeClr val="accent1"/>
                </a:solidFill>
              </a:defRPr>
            </a:lvl8pPr>
            <a:lvl9pPr indent="-317500" lvl="8" marL="4114800" rtl="0">
              <a:spcBef>
                <a:spcPts val="1600"/>
              </a:spcBef>
              <a:spcAft>
                <a:spcPts val="1600"/>
              </a:spcAft>
              <a:buClr>
                <a:schemeClr val="accent1"/>
              </a:buClr>
              <a:buSzPts val="1400"/>
              <a:buChar char="■"/>
              <a:defRPr>
                <a:solidFill>
                  <a:schemeClr val="accent1"/>
                </a:solidFill>
              </a:defRPr>
            </a:lvl9pPr>
          </a:lstStyle>
          <a:p/>
        </p:txBody>
      </p:sp>
      <p:sp>
        <p:nvSpPr>
          <p:cNvPr id="45" name="Shape 45"/>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 anchorCtr="0" bIns="91425" lIns="91425" numCol="1" rIns="91425" spcFirstLastPara="1" tIns="91425" wrap="square"/>
          <a:lstStyle>
            <a:lvl1pPr indent="-228600" lvl="0" marL="457200" rtl="0">
              <a:lnSpc>
                <a:spcPct val="100000"/>
              </a:lnSpc>
              <a:spcBef>
                <a:spcPts val="0"/>
              </a:spcBef>
              <a:spcAft>
                <a:spcPts val="0"/>
              </a:spcAft>
              <a:buSzPts val="1800"/>
              <a:buNone/>
              <a:defRPr/>
            </a:lvl1pPr>
          </a:lstStyle>
          <a:p/>
        </p:txBody>
      </p:sp>
      <p:sp>
        <p:nvSpPr>
          <p:cNvPr id="48" name="Shape 48"/>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altLang="en"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13200"/>
          </a:xfrm>
          <a:prstGeom prst="rect">
            <a:avLst/>
          </a:prstGeom>
          <a:noFill/>
          <a:ln>
            <a:noFill/>
          </a:ln>
        </p:spPr>
        <p:txBody>
          <a:bodyPr anchor="t" anchorCtr="0" bIns="91425" lIns="91425" numCol="1" rIns="91425" spcFirstLastPara="1" tIns="91425" wrap="square"/>
          <a:lstStyle>
            <a:lvl1pPr lvl="0"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600" cy="3397200"/>
          </a:xfrm>
          <a:prstGeom prst="rect">
            <a:avLst/>
          </a:prstGeom>
          <a:noFill/>
          <a:ln>
            <a:noFill/>
          </a:ln>
        </p:spPr>
        <p:txBody>
          <a:bodyPr anchor="t" anchorCtr="0" bIns="91425" lIns="91425" numCol="1" rIns="91425" spcFirstLastPara="1" tIns="91425" wrap="square"/>
          <a:lstStyle>
            <a:lvl1pPr indent="-342900" lvl="0" marL="457200" rtl="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rtl="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 anchorCtr="0" bIns="91425" lIns="91425" numCol="1" rIns="91425" spcFirstLastPara="1" tIns="91425" wrap="square">
            <a:noAutofit/>
          </a:bodyPr>
          <a:lstStyle>
            <a:lvl1pPr algn="r" lvl="0" rtl="0">
              <a:buNone/>
              <a:defRPr sz="1000">
                <a:solidFill>
                  <a:schemeClr val="dk1"/>
                </a:solidFill>
                <a:latin typeface="Old Standard TT"/>
                <a:ea typeface="Old Standard TT"/>
                <a:cs typeface="Old Standard TT"/>
                <a:sym typeface="Old Standard TT"/>
              </a:defRPr>
            </a:lvl1pPr>
            <a:lvl2pPr algn="r" lvl="1" rtl="0">
              <a:buNone/>
              <a:defRPr sz="1000">
                <a:solidFill>
                  <a:schemeClr val="dk1"/>
                </a:solidFill>
                <a:latin typeface="Old Standard TT"/>
                <a:ea typeface="Old Standard TT"/>
                <a:cs typeface="Old Standard TT"/>
                <a:sym typeface="Old Standard TT"/>
              </a:defRPr>
            </a:lvl2pPr>
            <a:lvl3pPr algn="r" lvl="2" rtl="0">
              <a:buNone/>
              <a:defRPr sz="1000">
                <a:solidFill>
                  <a:schemeClr val="dk1"/>
                </a:solidFill>
                <a:latin typeface="Old Standard TT"/>
                <a:ea typeface="Old Standard TT"/>
                <a:cs typeface="Old Standard TT"/>
                <a:sym typeface="Old Standard TT"/>
              </a:defRPr>
            </a:lvl3pPr>
            <a:lvl4pPr algn="r" lvl="3" rtl="0">
              <a:buNone/>
              <a:defRPr sz="1000">
                <a:solidFill>
                  <a:schemeClr val="dk1"/>
                </a:solidFill>
                <a:latin typeface="Old Standard TT"/>
                <a:ea typeface="Old Standard TT"/>
                <a:cs typeface="Old Standard TT"/>
                <a:sym typeface="Old Standard TT"/>
              </a:defRPr>
            </a:lvl4pPr>
            <a:lvl5pPr algn="r" lvl="4" rtl="0">
              <a:buNone/>
              <a:defRPr sz="1000">
                <a:solidFill>
                  <a:schemeClr val="dk1"/>
                </a:solidFill>
                <a:latin typeface="Old Standard TT"/>
                <a:ea typeface="Old Standard TT"/>
                <a:cs typeface="Old Standard TT"/>
                <a:sym typeface="Old Standard TT"/>
              </a:defRPr>
            </a:lvl5pPr>
            <a:lvl6pPr algn="r" lvl="5" rtl="0">
              <a:buNone/>
              <a:defRPr sz="1000">
                <a:solidFill>
                  <a:schemeClr val="dk1"/>
                </a:solidFill>
                <a:latin typeface="Old Standard TT"/>
                <a:ea typeface="Old Standard TT"/>
                <a:cs typeface="Old Standard TT"/>
                <a:sym typeface="Old Standard TT"/>
              </a:defRPr>
            </a:lvl6pPr>
            <a:lvl7pPr algn="r" lvl="6" rtl="0">
              <a:buNone/>
              <a:defRPr sz="1000">
                <a:solidFill>
                  <a:schemeClr val="dk1"/>
                </a:solidFill>
                <a:latin typeface="Old Standard TT"/>
                <a:ea typeface="Old Standard TT"/>
                <a:cs typeface="Old Standard TT"/>
                <a:sym typeface="Old Standard TT"/>
              </a:defRPr>
            </a:lvl7pPr>
            <a:lvl8pPr algn="r" lvl="7" rtl="0">
              <a:buNone/>
              <a:defRPr sz="1000">
                <a:solidFill>
                  <a:schemeClr val="dk1"/>
                </a:solidFill>
                <a:latin typeface="Old Standard TT"/>
                <a:ea typeface="Old Standard TT"/>
                <a:cs typeface="Old Standard TT"/>
                <a:sym typeface="Old Standard TT"/>
              </a:defRPr>
            </a:lvl8pPr>
            <a:lvl9pPr algn="r" lvl="8" rtl="0">
              <a:buNone/>
              <a:defRPr sz="1000">
                <a:solidFill>
                  <a:schemeClr val="dk1"/>
                </a:solidFill>
                <a:latin typeface="Old Standard TT"/>
                <a:ea typeface="Old Standard TT"/>
                <a:cs typeface="Old Standard TT"/>
                <a:sym typeface="Old Standard TT"/>
              </a:defRPr>
            </a:lvl9pPr>
          </a:lstStyle>
          <a:p>
            <a:pPr indent="0" lvl="0" marL="0">
              <a:spcBef>
                <a:spcPts val="0"/>
              </a:spcBef>
              <a:spcAft>
                <a:spcPts val="0"/>
              </a:spcAft>
              <a:buNone/>
            </a:pPr>
            <a:fld id="{00000000-1234-1234-1234-123412341234}" type="slidenum">
              <a:rPr altLang="en" lang="en"/>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5" Target="../media/image3.png" Type="http://schemas.openxmlformats.org/officeDocument/2006/relationships/image"/><Relationship Id="rId4" Target="../media/image10.jpg" Type="http://schemas.openxmlformats.org/officeDocument/2006/relationships/image"/><Relationship Id="rId3" Target="../comments/comment6.xml" Type="http://schemas.openxmlformats.org/officeDocument/2006/relationships/comments"/><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6" Target="https://images.google.com/?gws_rd=ssl" TargetMode="External" Type="http://schemas.openxmlformats.org/officeDocument/2006/relationships/hyperlink"/><Relationship Id="rId5" Target="https://nafme.org/my-classroom/copyright/copyright-law-what-music-teachers-need-to-know/" TargetMode="External" Type="http://schemas.openxmlformats.org/officeDocument/2006/relationships/hyperlink"/><Relationship Id="rId4" Target="http://copyright.uncg.edu/instructors/" TargetMode="External" Type="http://schemas.openxmlformats.org/officeDocument/2006/relationships/hyperlink"/><Relationship Id="rId3" Target="http://www.copyrightuser.org/understand/exceptions/education/" TargetMode="External" Type="http://schemas.openxmlformats.org/officeDocument/2006/relationships/hyperlink"/><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3" Target="../comments/comment1.xml" Type="http://schemas.openxmlformats.org/officeDocument/2006/relationships/comments"/><Relationship Id="rId2" Target="../notesSlides/notesSlide2.xml" Type="http://schemas.openxmlformats.org/officeDocument/2006/relationships/notesSlide"/><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5" Target="../media/image5.jpg" Type="http://schemas.openxmlformats.org/officeDocument/2006/relationships/image"/><Relationship Id="rId4" Target="../media/image9.jpg" Type="http://schemas.openxmlformats.org/officeDocument/2006/relationships/image"/><Relationship Id="rId3" Target="../comments/comment2.xml" Type="http://schemas.openxmlformats.org/officeDocument/2006/relationships/comments"/><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5" Target="../media/image2.png" Type="http://schemas.openxmlformats.org/officeDocument/2006/relationships/image"/><Relationship Id="rId4" Target="../media/image4.jpg" Type="http://schemas.openxmlformats.org/officeDocument/2006/relationships/image"/><Relationship Id="rId3" Target="../comments/comment3.xml" Type="http://schemas.openxmlformats.org/officeDocument/2006/relationships/comments"/><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4" Target="../media/image6.png" Type="http://schemas.openxmlformats.org/officeDocument/2006/relationships/image"/><Relationship Id="rId3" Target="../comments/comment4.xml" Type="http://schemas.openxmlformats.org/officeDocument/2006/relationships/comments"/><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7.jpg" Type="http://schemas.openxmlformats.org/officeDocument/2006/relationships/image"/><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5" Target="../media/image2.png" Type="http://schemas.openxmlformats.org/officeDocument/2006/relationships/image"/><Relationship Id="rId4" Target="../media/image4.jpg" Type="http://schemas.openxmlformats.org/officeDocument/2006/relationships/image"/><Relationship Id="rId3" Target="../comments/comment5.xml" Type="http://schemas.openxmlformats.org/officeDocument/2006/relationships/comments"/><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4" Target="../media/image1.png" Type="http://schemas.openxmlformats.org/officeDocument/2006/relationships/image"/><Relationship Id="rId3" Target="../media/image8.png" Type="http://schemas.openxmlformats.org/officeDocument/2006/relationships/image"/><Relationship Id="rId2" Target="../notesSlides/notesSlide8.xml" Type="http://schemas.openxmlformats.org/officeDocument/2006/relationships/notesSlide"/><Relationship Id="rId1" Target="../slideLayouts/slideLayout3.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2700" y="1893300"/>
            <a:ext cx="8118600" cy="1522800"/>
          </a:xfrm>
          <a:prstGeom prst="rect">
            <a:avLst/>
          </a:prstGeom>
        </p:spPr>
        <p:txBody>
          <a:bodyPr anchor="b" anchorCtr="0" bIns="91425" lIns="91425" numCol="1" rIns="91425" spcFirstLastPara="1" tIns="91425" wrap="square">
            <a:noAutofit/>
          </a:bodyPr>
          <a:lstStyle/>
          <a:p>
            <a:pPr indent="0" lvl="0" marL="0" rtl="0">
              <a:spcBef>
                <a:spcPts val="0"/>
              </a:spcBef>
              <a:spcAft>
                <a:spcPts val="0"/>
              </a:spcAft>
              <a:buNone/>
            </a:pPr>
            <a:r>
              <a:rPr altLang="en" lang="en"/>
              <a:t>How can Teachers use Audio in the Classroom?</a:t>
            </a:r>
            <a:endParaRPr/>
          </a:p>
        </p:txBody>
      </p:sp>
      <p:sp>
        <p:nvSpPr>
          <p:cNvPr id="60" name="Shape 60"/>
          <p:cNvSpPr txBox="1"/>
          <p:nvPr>
            <p:ph idx="1" type="subTitle"/>
          </p:nvPr>
        </p:nvSpPr>
        <p:spPr>
          <a:xfrm>
            <a:off x="512700" y="3840639"/>
            <a:ext cx="8118600" cy="7875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Josh Freedman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613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Clr>
                <a:schemeClr val="dk1"/>
              </a:buClr>
              <a:buSzPts val="1100"/>
              <a:buFont typeface="Arial"/>
              <a:buNone/>
            </a:pPr>
            <a:r>
              <a:rPr altLang="en" lang="en"/>
              <a:t>Scenario Three Continued</a:t>
            </a:r>
            <a:endParaRPr/>
          </a:p>
        </p:txBody>
      </p:sp>
      <p:sp>
        <p:nvSpPr>
          <p:cNvPr id="124" name="Shape 124"/>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The answer is yes they did break a copyright law.  This scenario is a surprise to many, including me.  You may hear from others that the person did not illegally download the music but purchased the music legally, and should be able to use it for school </a:t>
            </a:r>
            <a:r>
              <a:rPr altLang="en" lang="en"/>
              <a:t>purposes</a:t>
            </a:r>
            <a:r>
              <a:rPr altLang="en" lang="en"/>
              <a:t>, the answer is still no.  Actually, the purchased music legally is intended for personal or home use, and not for the teacher to play for an audience.</a:t>
            </a:r>
            <a:endParaRPr/>
          </a:p>
          <a:p>
            <a:pPr indent="0" lvl="0" marL="0" rtl="0">
              <a:spcBef>
                <a:spcPts val="1600"/>
              </a:spcBef>
              <a:spcAft>
                <a:spcPts val="0"/>
              </a:spcAft>
              <a:buClr>
                <a:schemeClr val="dk1"/>
              </a:buClr>
              <a:buSzPts val="1100"/>
              <a:buFont typeface="Arial"/>
              <a:buNone/>
            </a:pPr>
            <a:r>
              <a:t/>
            </a:r>
            <a:endParaRPr sz="1050">
              <a:solidFill>
                <a:srgbClr val="383838"/>
              </a:solidFill>
              <a:latin typeface="Merriweather"/>
              <a:ea typeface="Merriweather"/>
              <a:cs typeface="Merriweather"/>
              <a:sym typeface="Merriweather"/>
            </a:endParaRPr>
          </a:p>
          <a:p>
            <a:pPr indent="0" lvl="0" marL="0">
              <a:spcBef>
                <a:spcPts val="11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613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Questions or Comments</a:t>
            </a:r>
            <a:endParaRPr/>
          </a:p>
        </p:txBody>
      </p:sp>
      <p:sp>
        <p:nvSpPr>
          <p:cNvPr id="130" name="Shape 130"/>
          <p:cNvSpPr txBox="1"/>
          <p:nvPr>
            <p:ph idx="1" type="body"/>
          </p:nvPr>
        </p:nvSpPr>
        <p:spPr>
          <a:xfrm>
            <a:off x="311700" y="1143225"/>
            <a:ext cx="8520600" cy="3397200"/>
          </a:xfrm>
          <a:prstGeom prst="rect">
            <a:avLst/>
          </a:prstGeom>
        </p:spPr>
        <p:txBody>
          <a:bodyPr anchor="t" anchorCtr="0" bIns="91425" lIns="91425" numCol="1" rIns="91425" spcFirstLastPara="1" tIns="91425" wrap="square">
            <a:noAutofit/>
          </a:bodyPr>
          <a:lstStyle/>
          <a:p>
            <a:pPr indent="0" lvl="0" marL="0">
              <a:spcBef>
                <a:spcPts val="0"/>
              </a:spcBef>
              <a:spcAft>
                <a:spcPts val="1600"/>
              </a:spcAft>
              <a:buNone/>
            </a:pPr>
            <a:r>
              <a:rPr altLang="en" lang="en"/>
              <a:t>Making sure you are using audio in your classroom correctly is important.  If you have any questions, or need additional information, please let me know.</a:t>
            </a:r>
            <a:endParaRPr/>
          </a:p>
        </p:txBody>
      </p:sp>
      <p:pic>
        <p:nvPicPr>
          <p:cNvPr id="131" name="Shape 131"/>
          <p:cNvPicPr preferRelativeResize="0"/>
          <p:nvPr/>
        </p:nvPicPr>
        <p:blipFill>
          <a:blip r:embed="rId4">
            <a:alphaModFix/>
          </a:blip>
          <a:stretch>
            <a:fillRect/>
          </a:stretch>
        </p:blipFill>
        <p:spPr>
          <a:xfrm>
            <a:off x="426625" y="1942225"/>
            <a:ext cx="3130400" cy="3130400"/>
          </a:xfrm>
          <a:prstGeom prst="rect">
            <a:avLst/>
          </a:prstGeom>
          <a:noFill/>
          <a:ln>
            <a:noFill/>
          </a:ln>
        </p:spPr>
      </p:pic>
      <p:pic>
        <p:nvPicPr>
          <p:cNvPr id="132" name="Shape 132"/>
          <p:cNvPicPr preferRelativeResize="0"/>
          <p:nvPr/>
        </p:nvPicPr>
        <p:blipFill>
          <a:blip r:embed="rId5">
            <a:alphaModFix/>
          </a:blip>
          <a:stretch>
            <a:fillRect/>
          </a:stretch>
        </p:blipFill>
        <p:spPr>
          <a:xfrm>
            <a:off x="4572000" y="2844925"/>
            <a:ext cx="3813550" cy="108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613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References</a:t>
            </a:r>
            <a:endParaRPr/>
          </a:p>
        </p:txBody>
      </p:sp>
      <p:sp>
        <p:nvSpPr>
          <p:cNvPr id="138" name="Shape 138"/>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Education. (2017, October 20). Retrieved from               </a:t>
            </a:r>
            <a:r>
              <a:rPr altLang="en" lang="en" u="sng">
                <a:solidFill>
                  <a:schemeClr val="hlink"/>
                </a:solidFill>
                <a:hlinkClick r:id="rId3"/>
              </a:rPr>
              <a:t>http://www.copyrightuser.org/understand/exceptions/education/</a:t>
            </a:r>
            <a:r>
              <a:rPr altLang="en" lang="en"/>
              <a:t> </a:t>
            </a:r>
            <a:endParaRPr/>
          </a:p>
          <a:p>
            <a:pPr indent="0" lvl="0" marL="0">
              <a:spcBef>
                <a:spcPts val="1600"/>
              </a:spcBef>
              <a:spcAft>
                <a:spcPts val="0"/>
              </a:spcAft>
              <a:buNone/>
            </a:pPr>
            <a:r>
              <a:rPr altLang="en" lang="en"/>
              <a:t>(n.d). Retrieved from </a:t>
            </a:r>
            <a:r>
              <a:rPr altLang="en" lang="en" u="sng">
                <a:solidFill>
                  <a:schemeClr val="hlink"/>
                </a:solidFill>
                <a:hlinkClick r:id="rId4"/>
              </a:rPr>
              <a:t>http://copyright.uncg.edu/instructors/</a:t>
            </a:r>
            <a:endParaRPr/>
          </a:p>
          <a:p>
            <a:pPr indent="0" lvl="0" marL="0">
              <a:spcBef>
                <a:spcPts val="1600"/>
              </a:spcBef>
              <a:spcAft>
                <a:spcPts val="0"/>
              </a:spcAft>
              <a:buNone/>
            </a:pPr>
            <a:r>
              <a:rPr altLang="en" lang="en"/>
              <a:t>Copyright Law: What Music Teachers Need to Know. (n.d.). Retrieved July 8, 2018, from </a:t>
            </a:r>
            <a:r>
              <a:rPr altLang="en" lang="en" sz="1400" u="sng">
                <a:solidFill>
                  <a:schemeClr val="hlink"/>
                </a:solidFill>
                <a:hlinkClick r:id="rId5"/>
              </a:rPr>
              <a:t>https://nafme.org/my-classroom/copyright/copyright-law-what-music-teachers-need-to-know/</a:t>
            </a:r>
            <a:r>
              <a:rPr altLang="en" lang="en" sz="1400"/>
              <a:t> </a:t>
            </a:r>
            <a:endParaRPr sz="1400"/>
          </a:p>
          <a:p>
            <a:pPr indent="0" lvl="0" marL="0">
              <a:spcBef>
                <a:spcPts val="1600"/>
              </a:spcBef>
              <a:spcAft>
                <a:spcPts val="0"/>
              </a:spcAft>
              <a:buClr>
                <a:schemeClr val="dk1"/>
              </a:buClr>
              <a:buSzPts val="1100"/>
              <a:buFont typeface="Arial"/>
              <a:buNone/>
            </a:pPr>
            <a:r>
              <a:rPr altLang="en" lang="en"/>
              <a:t>[Digital images]. (n.d.). Retrieved July 8, 2018 from </a:t>
            </a:r>
            <a:r>
              <a:rPr altLang="en" lang="en" u="sng">
                <a:solidFill>
                  <a:schemeClr val="hlink"/>
                </a:solidFill>
                <a:hlinkClick r:id="rId6"/>
              </a:rPr>
              <a:t>https://images.google.com/?gws_rd=ssl</a:t>
            </a:r>
            <a:r>
              <a:rPr altLang="en" lang="en"/>
              <a:t> </a:t>
            </a:r>
            <a:endParaRPr/>
          </a:p>
          <a:p>
            <a:pPr indent="0" lvl="0" marL="0">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613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Audio in the classroom</a:t>
            </a:r>
            <a:endParaRPr/>
          </a:p>
        </p:txBody>
      </p:sp>
      <p:sp>
        <p:nvSpPr>
          <p:cNvPr id="74" name="Shape 74"/>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Audio can be used in the classroom in many ways.  The following list are some ways we use audio in the classroom:</a:t>
            </a:r>
            <a:endParaRPr/>
          </a:p>
          <a:p>
            <a:pPr indent="-342900" lvl="0" marL="457200" rtl="0">
              <a:spcBef>
                <a:spcPts val="1600"/>
              </a:spcBef>
              <a:spcAft>
                <a:spcPts val="0"/>
              </a:spcAft>
              <a:buSzPts val="1800"/>
              <a:buChar char="●"/>
            </a:pPr>
            <a:r>
              <a:rPr altLang="en" lang="en"/>
              <a:t>Play classical music while students are working.</a:t>
            </a:r>
            <a:endParaRPr/>
          </a:p>
          <a:p>
            <a:pPr indent="-342900" lvl="0" marL="457200" rtl="0">
              <a:spcBef>
                <a:spcPts val="0"/>
              </a:spcBef>
              <a:spcAft>
                <a:spcPts val="0"/>
              </a:spcAft>
              <a:buSzPts val="1800"/>
              <a:buChar char="●"/>
            </a:pPr>
            <a:r>
              <a:rPr altLang="en" lang="en"/>
              <a:t>Help introduce new topics.</a:t>
            </a:r>
            <a:endParaRPr/>
          </a:p>
          <a:p>
            <a:pPr indent="-342900" lvl="0" marL="457200" rtl="0">
              <a:spcBef>
                <a:spcPts val="0"/>
              </a:spcBef>
              <a:spcAft>
                <a:spcPts val="0"/>
              </a:spcAft>
              <a:buSzPts val="1800"/>
              <a:buChar char="●"/>
            </a:pPr>
            <a:r>
              <a:rPr altLang="en" lang="en"/>
              <a:t>Hook students into a lesson.</a:t>
            </a:r>
            <a:endParaRPr/>
          </a:p>
          <a:p>
            <a:pPr indent="-342900" lvl="0" marL="457200">
              <a:spcBef>
                <a:spcPts val="0"/>
              </a:spcBef>
              <a:spcAft>
                <a:spcPts val="0"/>
              </a:spcAft>
              <a:buSzPts val="1800"/>
              <a:buChar char="●"/>
            </a:pPr>
            <a:r>
              <a:rPr altLang="en" lang="en"/>
              <a:t>Have them playing in backgrounds of presentations.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613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What do you mean?</a:t>
            </a:r>
            <a:endParaRPr/>
          </a:p>
        </p:txBody>
      </p:sp>
      <p:sp>
        <p:nvSpPr>
          <p:cNvPr id="66" name="Shape 66"/>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342900" lvl="0" marL="457200" rtl="0">
              <a:spcBef>
                <a:spcPts val="0"/>
              </a:spcBef>
              <a:spcAft>
                <a:spcPts val="0"/>
              </a:spcAft>
              <a:buSzPts val="1800"/>
              <a:buChar char="●"/>
            </a:pPr>
            <a:r>
              <a:rPr altLang="en" lang="en"/>
              <a:t>Teachers can use u</a:t>
            </a:r>
            <a:r>
              <a:rPr altLang="en" lang="en"/>
              <a:t>p to 10% of a copyright musical composition may be reproduced, performed, and displayed as part of a multimedia program produced by an educator or students.</a:t>
            </a:r>
            <a:endParaRPr/>
          </a:p>
          <a:p>
            <a:pPr indent="-342900" lvl="0" marL="457200">
              <a:spcBef>
                <a:spcPts val="0"/>
              </a:spcBef>
              <a:spcAft>
                <a:spcPts val="0"/>
              </a:spcAft>
              <a:buSzPts val="1800"/>
              <a:buChar char="●"/>
            </a:pPr>
            <a:r>
              <a:rPr altLang="en" lang="en"/>
              <a:t>This means that you cannot use an entire song for educational purposes without the proper </a:t>
            </a:r>
            <a:r>
              <a:rPr altLang="en" lang="en"/>
              <a:t>licenses or permission.  </a:t>
            </a:r>
            <a:r>
              <a:rPr altLang="en" lang="en"/>
              <a:t> </a:t>
            </a:r>
            <a:endParaRPr/>
          </a:p>
        </p:txBody>
      </p:sp>
      <p:pic>
        <p:nvPicPr>
          <p:cNvPr id="67" name="Shape 67"/>
          <p:cNvPicPr preferRelativeResize="0"/>
          <p:nvPr/>
        </p:nvPicPr>
        <p:blipFill>
          <a:blip r:embed="rId4">
            <a:alphaModFix/>
          </a:blip>
          <a:stretch>
            <a:fillRect/>
          </a:stretch>
        </p:blipFill>
        <p:spPr>
          <a:xfrm>
            <a:off x="6078424" y="2707751"/>
            <a:ext cx="2040427" cy="1769425"/>
          </a:xfrm>
          <a:prstGeom prst="rect">
            <a:avLst/>
          </a:prstGeom>
          <a:noFill/>
          <a:ln>
            <a:noFill/>
          </a:ln>
        </p:spPr>
      </p:pic>
      <p:pic>
        <p:nvPicPr>
          <p:cNvPr id="68" name="Shape 68"/>
          <p:cNvPicPr preferRelativeResize="0"/>
          <p:nvPr/>
        </p:nvPicPr>
        <p:blipFill>
          <a:blip r:embed="rId5">
            <a:alphaModFix/>
          </a:blip>
          <a:stretch>
            <a:fillRect/>
          </a:stretch>
        </p:blipFill>
        <p:spPr>
          <a:xfrm>
            <a:off x="557625" y="2934575"/>
            <a:ext cx="5113075" cy="191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613200"/>
          </a:xfrm>
          <a:prstGeom prst="rect">
            <a:avLst/>
          </a:prstGeom>
          <a:solidFill>
            <a:schemeClr val="accent1"/>
          </a:solidFill>
        </p:spPr>
        <p:txBody>
          <a:bodyPr anchor="t" anchorCtr="0" bIns="91425" lIns="91425" numCol="1" rIns="91425" spcFirstLastPara="1" tIns="91425" wrap="square">
            <a:noAutofit/>
          </a:bodyPr>
          <a:lstStyle/>
          <a:p>
            <a:pPr indent="0" lvl="0" marL="0">
              <a:spcBef>
                <a:spcPts val="0"/>
              </a:spcBef>
              <a:spcAft>
                <a:spcPts val="0"/>
              </a:spcAft>
              <a:buClr>
                <a:schemeClr val="dk1"/>
              </a:buClr>
              <a:buSzPts val="1100"/>
              <a:buFont typeface="Arial"/>
              <a:buNone/>
            </a:pPr>
            <a:r>
              <a:rPr altLang="en" lang="en"/>
              <a:t>How can I use </a:t>
            </a:r>
            <a:r>
              <a:rPr altLang="en" lang="en"/>
              <a:t>audio</a:t>
            </a:r>
            <a:r>
              <a:rPr altLang="en" lang="en"/>
              <a:t> in my classroom?</a:t>
            </a:r>
            <a:endParaRPr sz="2400"/>
          </a:p>
        </p:txBody>
      </p:sp>
      <p:sp>
        <p:nvSpPr>
          <p:cNvPr id="80" name="Shape 80"/>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0" lvl="0" marL="0" rtl="0">
              <a:spcBef>
                <a:spcPts val="0"/>
              </a:spcBef>
              <a:spcAft>
                <a:spcPts val="0"/>
              </a:spcAft>
              <a:buNone/>
            </a:pPr>
            <a:r>
              <a:rPr altLang="en" lang="en"/>
              <a:t>We will now explore three different </a:t>
            </a:r>
            <a:r>
              <a:rPr altLang="en" lang="en"/>
              <a:t>scenarios that will include audio use.  As a table, discuss if think the audio being used in the classroom is covered under copyright and fair use laws, or are they breaking</a:t>
            </a:r>
            <a:r>
              <a:rPr altLang="en" lang="en" sz="2400">
                <a:solidFill>
                  <a:srgbClr val="555555"/>
                </a:solidFill>
                <a:highlight>
                  <a:srgbClr val="FFFFFF"/>
                </a:highlight>
              </a:rPr>
              <a:t> </a:t>
            </a:r>
            <a:r>
              <a:rPr altLang="en" lang="en"/>
              <a:t>the copyright law.</a:t>
            </a:r>
            <a:r>
              <a:rPr altLang="en" lang="en"/>
              <a:t> </a:t>
            </a:r>
            <a:endParaRPr/>
          </a:p>
          <a:p>
            <a:pPr indent="0" lvl="0" marL="0" rtl="0">
              <a:spcBef>
                <a:spcPts val="1600"/>
              </a:spcBef>
              <a:spcAft>
                <a:spcPts val="0"/>
              </a:spcAft>
              <a:buNone/>
            </a:pPr>
            <a:r>
              <a:t/>
            </a:r>
            <a:endParaRPr>
              <a:latin typeface="Comic Sans MS"/>
              <a:ea typeface="Comic Sans MS"/>
              <a:cs typeface="Comic Sans MS"/>
              <a:sym typeface="Comic Sans MS"/>
            </a:endParaRPr>
          </a:p>
          <a:p>
            <a:pPr indent="0" lvl="0" marL="0" rtl="0">
              <a:spcBef>
                <a:spcPts val="1600"/>
              </a:spcBef>
              <a:spcAft>
                <a:spcPts val="0"/>
              </a:spcAft>
              <a:buNone/>
            </a:pPr>
            <a:r>
              <a:t/>
            </a:r>
            <a:endParaRPr>
              <a:latin typeface="Comic Sans MS"/>
              <a:ea typeface="Comic Sans MS"/>
              <a:cs typeface="Comic Sans MS"/>
              <a:sym typeface="Comic Sans MS"/>
            </a:endParaRPr>
          </a:p>
          <a:p>
            <a:pPr indent="0" lvl="0" marL="0">
              <a:spcBef>
                <a:spcPts val="1600"/>
              </a:spcBef>
              <a:spcAft>
                <a:spcPts val="1600"/>
              </a:spcAft>
              <a:buNone/>
            </a:pPr>
            <a:r>
              <a:rPr altLang="en" lang="en">
                <a:latin typeface="Comic Sans MS"/>
                <a:ea typeface="Comic Sans MS"/>
                <a:cs typeface="Comic Sans MS"/>
                <a:sym typeface="Comic Sans MS"/>
              </a:rPr>
              <a:t>								</a:t>
            </a:r>
            <a:r>
              <a:rPr altLang="en" lang="en" sz="4800">
                <a:latin typeface="Comic Sans MS"/>
                <a:ea typeface="Comic Sans MS"/>
                <a:cs typeface="Comic Sans MS"/>
                <a:sym typeface="Comic Sans MS"/>
              </a:rPr>
              <a:t>OR</a:t>
            </a:r>
            <a:endParaRPr sz="4800">
              <a:latin typeface="Comic Sans MS"/>
              <a:ea typeface="Comic Sans MS"/>
              <a:cs typeface="Comic Sans MS"/>
              <a:sym typeface="Comic Sans MS"/>
            </a:endParaRPr>
          </a:p>
        </p:txBody>
      </p:sp>
      <p:pic>
        <p:nvPicPr>
          <p:cNvPr id="81" name="Shape 81"/>
          <p:cNvPicPr preferRelativeResize="0"/>
          <p:nvPr/>
        </p:nvPicPr>
        <p:blipFill>
          <a:blip r:embed="rId4">
            <a:alphaModFix/>
          </a:blip>
          <a:stretch>
            <a:fillRect/>
          </a:stretch>
        </p:blipFill>
        <p:spPr>
          <a:xfrm>
            <a:off x="426625" y="2339150"/>
            <a:ext cx="2571749" cy="2571749"/>
          </a:xfrm>
          <a:prstGeom prst="rect">
            <a:avLst/>
          </a:prstGeom>
          <a:noFill/>
          <a:ln>
            <a:noFill/>
          </a:ln>
        </p:spPr>
      </p:pic>
      <p:pic>
        <p:nvPicPr>
          <p:cNvPr id="82" name="Shape 82"/>
          <p:cNvPicPr preferRelativeResize="0"/>
          <p:nvPr/>
        </p:nvPicPr>
        <p:blipFill>
          <a:blip r:embed="rId5">
            <a:alphaModFix/>
          </a:blip>
          <a:stretch>
            <a:fillRect/>
          </a:stretch>
        </p:blipFill>
        <p:spPr>
          <a:xfrm>
            <a:off x="5969725" y="2339150"/>
            <a:ext cx="2719275" cy="2719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311700" y="375575"/>
            <a:ext cx="8520600" cy="5727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Scenario One</a:t>
            </a:r>
            <a:endParaRPr/>
          </a:p>
        </p:txBody>
      </p:sp>
      <p:sp>
        <p:nvSpPr>
          <p:cNvPr id="88" name="Shape 88"/>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0" lvl="0" marL="0" rtl="0">
              <a:lnSpc>
                <a:spcPct val="120000"/>
              </a:lnSpc>
              <a:spcBef>
                <a:spcPts val="0"/>
              </a:spcBef>
              <a:spcAft>
                <a:spcPts val="0"/>
              </a:spcAft>
              <a:buNone/>
            </a:pPr>
            <a:r>
              <a:rPr altLang="en" lang="en">
                <a:solidFill>
                  <a:srgbClr val="000000"/>
                </a:solidFill>
              </a:rPr>
              <a:t>I want to use my favorite song as background to a video I am creating for class.  So I decide to copy the entire song and use in my video.  My video will be posted on my website for students and others to view.  </a:t>
            </a:r>
            <a:endParaRPr>
              <a:solidFill>
                <a:srgbClr val="000000"/>
              </a:solidFill>
            </a:endParaRPr>
          </a:p>
          <a:p>
            <a:pPr indent="0" lvl="0" marL="0" rtl="0">
              <a:lnSpc>
                <a:spcPct val="120000"/>
              </a:lnSpc>
              <a:spcBef>
                <a:spcPts val="1200"/>
              </a:spcBef>
              <a:spcAft>
                <a:spcPts val="0"/>
              </a:spcAft>
              <a:buNone/>
            </a:pPr>
            <a:r>
              <a:t/>
            </a:r>
            <a:endParaRPr>
              <a:solidFill>
                <a:srgbClr val="000000"/>
              </a:solidFill>
            </a:endParaRPr>
          </a:p>
          <a:p>
            <a:pPr indent="0" lvl="0" marL="0" rtl="0">
              <a:lnSpc>
                <a:spcPct val="120000"/>
              </a:lnSpc>
              <a:spcBef>
                <a:spcPts val="1200"/>
              </a:spcBef>
              <a:spcAft>
                <a:spcPts val="0"/>
              </a:spcAft>
              <a:buClr>
                <a:schemeClr val="dk1"/>
              </a:buClr>
              <a:buSzPts val="1100"/>
              <a:buFont typeface="Arial"/>
              <a:buNone/>
            </a:pPr>
            <a:r>
              <a:rPr altLang="en" lang="en">
                <a:solidFill>
                  <a:srgbClr val="000000"/>
                </a:solidFill>
              </a:rPr>
              <a:t>What do you thing?  Did I break a copyright law?</a:t>
            </a:r>
            <a:endParaRPr>
              <a:solidFill>
                <a:srgbClr val="000000"/>
              </a:solidFill>
            </a:endParaRPr>
          </a:p>
          <a:p>
            <a:pPr indent="0" lvl="0" marL="0">
              <a:spcBef>
                <a:spcPts val="1200"/>
              </a:spcBef>
              <a:spcAft>
                <a:spcPts val="1600"/>
              </a:spcAft>
              <a:buNone/>
            </a:pPr>
            <a:r>
              <a:t/>
            </a:r>
            <a:endParaRPr/>
          </a:p>
        </p:txBody>
      </p:sp>
      <p:pic>
        <p:nvPicPr>
          <p:cNvPr id="89" name="Shape 89"/>
          <p:cNvPicPr preferRelativeResize="0"/>
          <p:nvPr/>
        </p:nvPicPr>
        <p:blipFill>
          <a:blip r:embed="rId4">
            <a:alphaModFix/>
          </a:blip>
          <a:stretch>
            <a:fillRect/>
          </a:stretch>
        </p:blipFill>
        <p:spPr>
          <a:xfrm flipH="1">
            <a:off x="6108465" y="2013100"/>
            <a:ext cx="1779300" cy="2846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613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Clr>
                <a:schemeClr val="dk1"/>
              </a:buClr>
              <a:buSzPts val="1100"/>
              <a:buFont typeface="Arial"/>
              <a:buNone/>
            </a:pPr>
            <a:r>
              <a:rPr altLang="en" lang="en"/>
              <a:t>Scenario One Continued</a:t>
            </a:r>
            <a:endParaRPr/>
          </a:p>
        </p:txBody>
      </p:sp>
      <p:sp>
        <p:nvSpPr>
          <p:cNvPr id="95" name="Shape 95"/>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0" lvl="0" marL="0">
              <a:spcBef>
                <a:spcPts val="0"/>
              </a:spcBef>
              <a:spcAft>
                <a:spcPts val="1600"/>
              </a:spcAft>
              <a:buNone/>
            </a:pPr>
            <a:r>
              <a:rPr altLang="en" lang="en"/>
              <a:t>The answer is yes they did break a copyright rule.  You cannot post audio that is copyrighted and make it </a:t>
            </a:r>
            <a:r>
              <a:rPr altLang="en" lang="en"/>
              <a:t>available</a:t>
            </a:r>
            <a:r>
              <a:rPr altLang="en" lang="en"/>
              <a:t> for the world to view.  If you needed a password to view my website, then that would be allowed because only your students would have access to your page.  Overall, putting background music to a presentation or video is not </a:t>
            </a:r>
            <a:r>
              <a:rPr altLang="en" lang="en"/>
              <a:t>considered</a:t>
            </a:r>
            <a:r>
              <a:rPr altLang="en" lang="en"/>
              <a:t> </a:t>
            </a:r>
            <a:r>
              <a:rPr altLang="en" lang="en"/>
              <a:t>educational</a:t>
            </a:r>
            <a:r>
              <a:rPr altLang="en" lang="en"/>
              <a:t> use.</a:t>
            </a:r>
            <a:endParaRPr/>
          </a:p>
        </p:txBody>
      </p:sp>
      <p:pic>
        <p:nvPicPr>
          <p:cNvPr id="96" name="Shape 96"/>
          <p:cNvPicPr preferRelativeResize="0"/>
          <p:nvPr/>
        </p:nvPicPr>
        <p:blipFill>
          <a:blip r:embed="rId3">
            <a:alphaModFix/>
          </a:blip>
          <a:stretch>
            <a:fillRect/>
          </a:stretch>
        </p:blipFill>
        <p:spPr>
          <a:xfrm>
            <a:off x="5281475" y="2571750"/>
            <a:ext cx="3308877" cy="2095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613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Scenario Two</a:t>
            </a:r>
            <a:endParaRPr/>
          </a:p>
        </p:txBody>
      </p:sp>
      <p:sp>
        <p:nvSpPr>
          <p:cNvPr id="102" name="Shape 102"/>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A classroom is earning about the 1920’s and the 1930’s.  The teacher wants the students to listen to musical works from those time periods.  They go to the media center and check out two CD’s that they will have the students listen to.  Did this teacher break any copyright laws?  Discuss with your tables.</a:t>
            </a:r>
            <a:endParaRPr/>
          </a:p>
          <a:p>
            <a:pPr indent="0" lvl="0" marL="0">
              <a:spcBef>
                <a:spcPts val="1600"/>
              </a:spcBef>
              <a:spcAft>
                <a:spcPts val="0"/>
              </a:spcAft>
              <a:buNone/>
            </a:pPr>
            <a:r>
              <a:t/>
            </a:r>
            <a:endParaRPr/>
          </a:p>
          <a:p>
            <a:pPr indent="0" lvl="0" marL="0">
              <a:spcBef>
                <a:spcPts val="1600"/>
              </a:spcBef>
              <a:spcAft>
                <a:spcPts val="1600"/>
              </a:spcAft>
              <a:buNone/>
            </a:pPr>
            <a:r>
              <a:rPr altLang="en" lang="en"/>
              <a:t>							</a:t>
            </a:r>
            <a:r>
              <a:rPr altLang="en" lang="en" sz="3600"/>
              <a:t>OR</a:t>
            </a:r>
            <a:endParaRPr sz="3600"/>
          </a:p>
        </p:txBody>
      </p:sp>
      <p:pic>
        <p:nvPicPr>
          <p:cNvPr id="103" name="Shape 103"/>
          <p:cNvPicPr preferRelativeResize="0"/>
          <p:nvPr/>
        </p:nvPicPr>
        <p:blipFill>
          <a:blip r:embed="rId4">
            <a:alphaModFix/>
          </a:blip>
          <a:stretch>
            <a:fillRect/>
          </a:stretch>
        </p:blipFill>
        <p:spPr>
          <a:xfrm>
            <a:off x="311700" y="2571750"/>
            <a:ext cx="2018851" cy="2018851"/>
          </a:xfrm>
          <a:prstGeom prst="rect">
            <a:avLst/>
          </a:prstGeom>
          <a:noFill/>
          <a:ln>
            <a:noFill/>
          </a:ln>
        </p:spPr>
      </p:pic>
      <p:pic>
        <p:nvPicPr>
          <p:cNvPr id="104" name="Shape 104"/>
          <p:cNvPicPr preferRelativeResize="0"/>
          <p:nvPr/>
        </p:nvPicPr>
        <p:blipFill>
          <a:blip r:embed="rId5">
            <a:alphaModFix/>
          </a:blip>
          <a:stretch>
            <a:fillRect/>
          </a:stretch>
        </p:blipFill>
        <p:spPr>
          <a:xfrm>
            <a:off x="5862075" y="2571750"/>
            <a:ext cx="2248350" cy="2248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613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Clr>
                <a:schemeClr val="dk1"/>
              </a:buClr>
              <a:buSzPts val="1100"/>
              <a:buFont typeface="Arial"/>
              <a:buNone/>
            </a:pPr>
            <a:r>
              <a:rPr altLang="en" lang="en"/>
              <a:t>Scenario Two Continued</a:t>
            </a:r>
            <a:endParaRPr/>
          </a:p>
        </p:txBody>
      </p:sp>
      <p:sp>
        <p:nvSpPr>
          <p:cNvPr id="110" name="Shape 110"/>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0" lvl="0" marL="0">
              <a:spcBef>
                <a:spcPts val="0"/>
              </a:spcBef>
              <a:spcAft>
                <a:spcPts val="1600"/>
              </a:spcAft>
              <a:buNone/>
            </a:pPr>
            <a:r>
              <a:rPr altLang="en" lang="en"/>
              <a:t>The answer is no they did not break a copyright law.  The teacher played the songs for the classroom and that was it.  They did not make copies of the songs to give to students, place the songs on their website, or </a:t>
            </a:r>
            <a:r>
              <a:rPr altLang="en" lang="en"/>
              <a:t>illegally</a:t>
            </a:r>
            <a:r>
              <a:rPr altLang="en" lang="en"/>
              <a:t> </a:t>
            </a:r>
            <a:r>
              <a:rPr altLang="en" lang="en"/>
              <a:t>obtained</a:t>
            </a:r>
            <a:r>
              <a:rPr altLang="en" lang="en"/>
              <a:t> the CD’s.  The school or </a:t>
            </a:r>
            <a:r>
              <a:rPr altLang="en" lang="en"/>
              <a:t>district</a:t>
            </a:r>
            <a:r>
              <a:rPr altLang="en" lang="en"/>
              <a:t> paid for the CD and would be able to play if for a classroom.</a:t>
            </a:r>
            <a:endParaRPr/>
          </a:p>
        </p:txBody>
      </p:sp>
      <p:pic>
        <p:nvPicPr>
          <p:cNvPr id="111" name="Shape 111"/>
          <p:cNvPicPr preferRelativeResize="0"/>
          <p:nvPr/>
        </p:nvPicPr>
        <p:blipFill>
          <a:blip r:embed="rId3">
            <a:alphaModFix/>
          </a:blip>
          <a:stretch>
            <a:fillRect/>
          </a:stretch>
        </p:blipFill>
        <p:spPr>
          <a:xfrm flipH="1">
            <a:off x="824665" y="2571751"/>
            <a:ext cx="976350" cy="2223098"/>
          </a:xfrm>
          <a:prstGeom prst="rect">
            <a:avLst/>
          </a:prstGeom>
          <a:noFill/>
          <a:ln>
            <a:noFill/>
          </a:ln>
        </p:spPr>
      </p:pic>
      <p:pic>
        <p:nvPicPr>
          <p:cNvPr id="112" name="Shape 112"/>
          <p:cNvPicPr preferRelativeResize="0"/>
          <p:nvPr/>
        </p:nvPicPr>
        <p:blipFill>
          <a:blip r:embed="rId4">
            <a:alphaModFix/>
          </a:blip>
          <a:stretch>
            <a:fillRect/>
          </a:stretch>
        </p:blipFill>
        <p:spPr>
          <a:xfrm flipH="1">
            <a:off x="6492826" y="2571750"/>
            <a:ext cx="1067324" cy="2375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613200"/>
          </a:xfrm>
          <a:prstGeom prst="rect">
            <a:avLst/>
          </a:prstGeom>
        </p:spPr>
        <p:txBody>
          <a:bodyPr anchor="t" anchorCtr="0" bIns="91425" lIns="91425" numCol="1" rIns="91425" spcFirstLastPara="1" tIns="91425" wrap="square">
            <a:noAutofit/>
          </a:bodyPr>
          <a:lstStyle/>
          <a:p>
            <a:pPr indent="0" lvl="0" marL="0">
              <a:spcBef>
                <a:spcPts val="0"/>
              </a:spcBef>
              <a:spcAft>
                <a:spcPts val="0"/>
              </a:spcAft>
              <a:buNone/>
            </a:pPr>
            <a:r>
              <a:rPr altLang="en" lang="en"/>
              <a:t>Scenario Three</a:t>
            </a:r>
            <a:endParaRPr/>
          </a:p>
        </p:txBody>
      </p:sp>
      <p:sp>
        <p:nvSpPr>
          <p:cNvPr id="118" name="Shape 118"/>
          <p:cNvSpPr txBox="1"/>
          <p:nvPr>
            <p:ph idx="1" type="body"/>
          </p:nvPr>
        </p:nvSpPr>
        <p:spPr>
          <a:xfrm>
            <a:off x="311700" y="1171600"/>
            <a:ext cx="8520600" cy="3397200"/>
          </a:xfrm>
          <a:prstGeom prst="rect">
            <a:avLst/>
          </a:prstGeom>
        </p:spPr>
        <p:txBody>
          <a:bodyPr anchor="t" anchorCtr="0" bIns="91425" lIns="91425" numCol="1" rIns="91425" spcFirstLastPara="1" tIns="91425" wrap="square">
            <a:noAutofit/>
          </a:bodyPr>
          <a:lstStyle/>
          <a:p>
            <a:pPr indent="0" lvl="0" marL="0">
              <a:spcBef>
                <a:spcPts val="0"/>
              </a:spcBef>
              <a:spcAft>
                <a:spcPts val="1600"/>
              </a:spcAft>
              <a:buClr>
                <a:schemeClr val="dk1"/>
              </a:buClr>
              <a:buSzPts val="1100"/>
              <a:buFont typeface="Arial"/>
              <a:buNone/>
            </a:pPr>
            <a:r>
              <a:rPr altLang="en" lang="en"/>
              <a:t>A classroom is earning about the 1920’s and the 1930’s.  The teacher wants the students to listen to musical works from those time periods.  That night at home, the purchase the songs they want to play for the students on itunes.  The next day, the teacher plays the music for their students.  Did this teacher break any copyright laws?  Discuss with your table.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